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72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933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23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823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522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643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065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206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16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4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810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3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797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571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5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16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72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77C8FD-3B98-4BE8-9290-CED572F3D3E2}" type="datetimeFigureOut">
              <a:rPr lang="en-ZA" smtClean="0"/>
              <a:t>2020/05/06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C41B82-BBF1-442E-A6C4-63C69BE962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1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4397-396D-4AE5-9F58-13A32E7E2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/>
              <a:t>INFINITIEWE WERKWOORDE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66587-7F59-41BC-A900-BA2F608A0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301780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2BA-1892-4D6D-98F7-18D9CDC6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Reëls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931E-7AFC-4722-8983-94860FC2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1. </a:t>
            </a:r>
            <a:r>
              <a:rPr lang="en-ZA" dirty="0" err="1"/>
              <a:t>Soek</a:t>
            </a:r>
            <a:r>
              <a:rPr lang="en-ZA" dirty="0"/>
              <a:t> </a:t>
            </a:r>
            <a:r>
              <a:rPr lang="en-ZA" dirty="0" err="1"/>
              <a:t>vir</a:t>
            </a:r>
            <a:r>
              <a:rPr lang="en-ZA" dirty="0"/>
              <a:t> die </a:t>
            </a:r>
            <a:r>
              <a:rPr lang="en-ZA" b="1" u="sng" dirty="0" err="1"/>
              <a:t>werkwoord</a:t>
            </a:r>
            <a:r>
              <a:rPr lang="en-ZA" b="1" u="sng" dirty="0"/>
              <a:t> 1 (verb 1) </a:t>
            </a:r>
            <a:r>
              <a:rPr lang="en-ZA" dirty="0"/>
              <a:t> in die </a:t>
            </a:r>
            <a:r>
              <a:rPr lang="en-ZA" dirty="0" err="1"/>
              <a:t>hakies</a:t>
            </a:r>
            <a:r>
              <a:rPr lang="en-ZA" dirty="0"/>
              <a:t>.</a:t>
            </a:r>
          </a:p>
          <a:p>
            <a:r>
              <a:rPr lang="en-ZA" dirty="0"/>
              <a:t>2. </a:t>
            </a:r>
            <a:r>
              <a:rPr lang="en-ZA" dirty="0" err="1"/>
              <a:t>Plaas</a:t>
            </a:r>
            <a:r>
              <a:rPr lang="en-ZA" dirty="0"/>
              <a:t> ‘n </a:t>
            </a:r>
            <a:r>
              <a:rPr lang="en-ZA" b="1" u="sng" dirty="0"/>
              <a:t>om</a:t>
            </a:r>
            <a:r>
              <a:rPr lang="en-ZA" dirty="0"/>
              <a:t> </a:t>
            </a:r>
            <a:r>
              <a:rPr lang="en-ZA" dirty="0" err="1"/>
              <a:t>tussen</a:t>
            </a:r>
            <a:r>
              <a:rPr lang="en-ZA" dirty="0"/>
              <a:t> die </a:t>
            </a:r>
            <a:r>
              <a:rPr lang="en-ZA" dirty="0" err="1"/>
              <a:t>einde</a:t>
            </a:r>
            <a:r>
              <a:rPr lang="en-ZA" dirty="0"/>
              <a:t> van die sin </a:t>
            </a:r>
            <a:r>
              <a:rPr lang="en-ZA" dirty="0" err="1"/>
              <a:t>en</a:t>
            </a:r>
            <a:r>
              <a:rPr lang="en-ZA" dirty="0"/>
              <a:t> die </a:t>
            </a:r>
            <a:r>
              <a:rPr lang="en-ZA" dirty="0" err="1"/>
              <a:t>hakie</a:t>
            </a:r>
            <a:r>
              <a:rPr lang="en-ZA" dirty="0"/>
              <a:t>.</a:t>
            </a:r>
          </a:p>
          <a:p>
            <a:r>
              <a:rPr lang="en-ZA" dirty="0"/>
              <a:t>3. </a:t>
            </a:r>
            <a:r>
              <a:rPr lang="en-ZA" b="1" u="sng" dirty="0" err="1"/>
              <a:t>Werkwoord</a:t>
            </a:r>
            <a:r>
              <a:rPr lang="en-ZA" b="1" u="sng" dirty="0"/>
              <a:t> 1(verb 1)</a:t>
            </a:r>
            <a:r>
              <a:rPr lang="en-ZA" dirty="0"/>
              <a:t> in die </a:t>
            </a:r>
            <a:r>
              <a:rPr lang="en-ZA" dirty="0" err="1"/>
              <a:t>hakie</a:t>
            </a:r>
            <a:r>
              <a:rPr lang="en-ZA" dirty="0"/>
              <a:t> </a:t>
            </a:r>
            <a:r>
              <a:rPr lang="en-ZA" dirty="0" err="1"/>
              <a:t>moet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die </a:t>
            </a:r>
            <a:r>
              <a:rPr lang="en-ZA" dirty="0" err="1"/>
              <a:t>einde</a:t>
            </a:r>
            <a:r>
              <a:rPr lang="en-ZA" dirty="0"/>
              <a:t> van die sin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dan </a:t>
            </a:r>
            <a:r>
              <a:rPr lang="en-ZA" dirty="0" err="1"/>
              <a:t>sal</a:t>
            </a:r>
            <a:r>
              <a:rPr lang="en-ZA" dirty="0"/>
              <a:t> </a:t>
            </a:r>
            <a:r>
              <a:rPr lang="en-ZA" b="1" u="sng" dirty="0" err="1"/>
              <a:t>te</a:t>
            </a:r>
            <a:r>
              <a:rPr lang="en-ZA" dirty="0"/>
              <a:t> net </a:t>
            </a:r>
            <a:r>
              <a:rPr lang="en-ZA" dirty="0" err="1"/>
              <a:t>voor</a:t>
            </a:r>
            <a:r>
              <a:rPr lang="en-ZA" dirty="0"/>
              <a:t> </a:t>
            </a:r>
            <a:r>
              <a:rPr lang="en-ZA" dirty="0" err="1"/>
              <a:t>hom</a:t>
            </a:r>
            <a:r>
              <a:rPr lang="en-ZA" dirty="0"/>
              <a:t> </a:t>
            </a:r>
            <a:r>
              <a:rPr lang="en-ZA" dirty="0" err="1"/>
              <a:t>staan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dirty="0"/>
              <a:t>						                               v1</a:t>
            </a:r>
          </a:p>
          <a:p>
            <a:pPr marL="0" indent="0" algn="ctr">
              <a:buNone/>
            </a:pPr>
            <a:r>
              <a:rPr lang="en-ZA" dirty="0"/>
              <a:t>Billy</a:t>
            </a:r>
            <a:r>
              <a:rPr lang="en-ZA" b="1" dirty="0"/>
              <a:t> </a:t>
            </a:r>
            <a:r>
              <a:rPr lang="en-ZA" dirty="0" err="1"/>
              <a:t>eet</a:t>
            </a:r>
            <a:r>
              <a:rPr lang="en-ZA" dirty="0"/>
              <a:t> </a:t>
            </a:r>
            <a:r>
              <a:rPr lang="en-ZA" dirty="0" err="1"/>
              <a:t>groente</a:t>
            </a:r>
            <a:r>
              <a:rPr lang="en-ZA" dirty="0"/>
              <a:t>. (wees </a:t>
            </a:r>
            <a:r>
              <a:rPr lang="en-ZA" dirty="0" err="1"/>
              <a:t>gesond</a:t>
            </a:r>
            <a:r>
              <a:rPr lang="en-ZA" dirty="0"/>
              <a:t>)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dirty="0"/>
              <a:t>Billy </a:t>
            </a:r>
            <a:r>
              <a:rPr lang="en-ZA" dirty="0" err="1"/>
              <a:t>eet</a:t>
            </a:r>
            <a:r>
              <a:rPr lang="en-ZA" dirty="0"/>
              <a:t> </a:t>
            </a:r>
            <a:r>
              <a:rPr lang="en-ZA" dirty="0" err="1"/>
              <a:t>groente</a:t>
            </a:r>
            <a:r>
              <a:rPr lang="en-ZA" dirty="0"/>
              <a:t> </a:t>
            </a:r>
            <a:r>
              <a:rPr lang="en-ZA" b="1" u="sng" dirty="0"/>
              <a:t>om</a:t>
            </a:r>
            <a:r>
              <a:rPr lang="en-ZA" dirty="0"/>
              <a:t> </a:t>
            </a:r>
            <a:r>
              <a:rPr lang="en-ZA" dirty="0" err="1"/>
              <a:t>gesond</a:t>
            </a:r>
            <a:r>
              <a:rPr lang="en-ZA" dirty="0"/>
              <a:t> </a:t>
            </a:r>
            <a:r>
              <a:rPr lang="en-ZA" b="1" u="sng" dirty="0" err="1"/>
              <a:t>te</a:t>
            </a:r>
            <a:r>
              <a:rPr lang="en-ZA" dirty="0"/>
              <a:t> wees.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BFF4D1C-5E2A-4711-B6D8-1D383CAEACBC}"/>
              </a:ext>
            </a:extLst>
          </p:cNvPr>
          <p:cNvSpPr/>
          <p:nvPr/>
        </p:nvSpPr>
        <p:spPr>
          <a:xfrm>
            <a:off x="6009861" y="4890418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5823FFB-7E9E-42D3-A3DE-8CFD5C741CEF}"/>
              </a:ext>
            </a:extLst>
          </p:cNvPr>
          <p:cNvSpPr/>
          <p:nvPr/>
        </p:nvSpPr>
        <p:spPr>
          <a:xfrm>
            <a:off x="5489277" y="5728618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6A3CE3B-803E-4C2F-A3A6-5894AD99C3FE}"/>
              </a:ext>
            </a:extLst>
          </p:cNvPr>
          <p:cNvSpPr/>
          <p:nvPr/>
        </p:nvSpPr>
        <p:spPr>
          <a:xfrm>
            <a:off x="7235688" y="5701748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AE02BE-6B4F-4876-B9F0-C1408C515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0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0F57-23FD-4FFD-8C41-2FF0169F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Nog</a:t>
            </a:r>
            <a:r>
              <a:rPr lang="en-ZA" dirty="0"/>
              <a:t> </a:t>
            </a:r>
            <a:r>
              <a:rPr lang="en-ZA" dirty="0" err="1"/>
              <a:t>voorbeelde</a:t>
            </a:r>
            <a:r>
              <a:rPr lang="en-ZA" dirty="0"/>
              <a:t>/more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557D-869A-4366-B085-4C50C8B7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91" y="2296120"/>
            <a:ext cx="8825659" cy="413118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										V1	   M          O</a:t>
            </a:r>
          </a:p>
          <a:p>
            <a:pPr>
              <a:buAutoNum type="arabicPeriod"/>
            </a:pPr>
            <a:r>
              <a:rPr lang="en-ZA" dirty="0"/>
              <a:t>Die </a:t>
            </a:r>
            <a:r>
              <a:rPr lang="en-ZA" dirty="0" err="1"/>
              <a:t>seun</a:t>
            </a:r>
            <a:r>
              <a:rPr lang="en-ZA" dirty="0"/>
              <a:t> loop </a:t>
            </a:r>
            <a:r>
              <a:rPr lang="en-ZA" dirty="0" err="1"/>
              <a:t>vandag</a:t>
            </a:r>
            <a:r>
              <a:rPr lang="en-ZA" dirty="0"/>
              <a:t> </a:t>
            </a:r>
            <a:r>
              <a:rPr lang="en-ZA" dirty="0" err="1"/>
              <a:t>winkel</a:t>
            </a:r>
            <a:r>
              <a:rPr lang="en-ZA" dirty="0"/>
              <a:t> toe.  (</a:t>
            </a:r>
            <a:r>
              <a:rPr lang="en-ZA" dirty="0" err="1"/>
              <a:t>maak</a:t>
            </a:r>
            <a:r>
              <a:rPr lang="en-ZA" dirty="0"/>
              <a:t> later </a:t>
            </a:r>
            <a:r>
              <a:rPr lang="en-ZA" dirty="0" err="1"/>
              <a:t>aandete</a:t>
            </a:r>
            <a:r>
              <a:rPr lang="en-ZA" dirty="0"/>
              <a:t>)</a:t>
            </a:r>
          </a:p>
          <a:p>
            <a:pPr marL="0" indent="0">
              <a:buNone/>
            </a:pPr>
            <a:r>
              <a:rPr lang="en-ZA" dirty="0"/>
              <a:t>      </a:t>
            </a:r>
          </a:p>
          <a:p>
            <a:pPr marL="0" indent="0">
              <a:buNone/>
            </a:pPr>
            <a:r>
              <a:rPr lang="en-ZA" dirty="0"/>
              <a:t>      Die </a:t>
            </a:r>
            <a:r>
              <a:rPr lang="en-ZA" dirty="0" err="1"/>
              <a:t>seun</a:t>
            </a:r>
            <a:r>
              <a:rPr lang="en-ZA" dirty="0"/>
              <a:t> loop </a:t>
            </a:r>
            <a:r>
              <a:rPr lang="en-ZA" dirty="0" err="1"/>
              <a:t>vandag</a:t>
            </a:r>
            <a:r>
              <a:rPr lang="en-ZA" dirty="0"/>
              <a:t> </a:t>
            </a:r>
            <a:r>
              <a:rPr lang="en-ZA" dirty="0" err="1"/>
              <a:t>winkel</a:t>
            </a:r>
            <a:r>
              <a:rPr lang="en-ZA" dirty="0"/>
              <a:t> toe </a:t>
            </a:r>
            <a:r>
              <a:rPr lang="en-ZA" b="1" u="sng" dirty="0"/>
              <a:t>om </a:t>
            </a:r>
            <a:r>
              <a:rPr lang="en-ZA" dirty="0"/>
              <a:t> later </a:t>
            </a:r>
            <a:r>
              <a:rPr lang="en-ZA" dirty="0" err="1"/>
              <a:t>aandete</a:t>
            </a:r>
            <a:r>
              <a:rPr lang="en-ZA" dirty="0"/>
              <a:t> </a:t>
            </a:r>
            <a:r>
              <a:rPr lang="en-ZA" b="1" u="sng" dirty="0" err="1"/>
              <a:t>te</a:t>
            </a:r>
            <a:r>
              <a:rPr lang="en-ZA" dirty="0"/>
              <a:t> </a:t>
            </a:r>
            <a:r>
              <a:rPr lang="en-ZA" dirty="0" err="1"/>
              <a:t>maak</a:t>
            </a:r>
            <a:r>
              <a:rPr lang="en-ZA" dirty="0"/>
              <a:t>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										V1     V2</a:t>
            </a:r>
          </a:p>
          <a:p>
            <a:pPr marL="0" indent="0">
              <a:buNone/>
            </a:pPr>
            <a:r>
              <a:rPr lang="en-ZA" dirty="0"/>
              <a:t>2. Molly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saam</a:t>
            </a:r>
            <a:r>
              <a:rPr lang="en-ZA" dirty="0"/>
              <a:t> met </a:t>
            </a:r>
            <a:r>
              <a:rPr lang="en-ZA" dirty="0" err="1"/>
              <a:t>haar</a:t>
            </a:r>
            <a:r>
              <a:rPr lang="en-ZA" dirty="0"/>
              <a:t> </a:t>
            </a:r>
            <a:r>
              <a:rPr lang="en-ZA" dirty="0" err="1"/>
              <a:t>vriende</a:t>
            </a:r>
            <a:r>
              <a:rPr lang="en-ZA" dirty="0"/>
              <a:t>. (</a:t>
            </a:r>
            <a:r>
              <a:rPr lang="en-ZA" dirty="0" err="1"/>
              <a:t>gaan</a:t>
            </a:r>
            <a:r>
              <a:rPr lang="en-ZA" dirty="0"/>
              <a:t>  </a:t>
            </a:r>
            <a:r>
              <a:rPr lang="en-ZA" dirty="0" err="1"/>
              <a:t>draf</a:t>
            </a:r>
            <a:r>
              <a:rPr lang="en-ZA" dirty="0"/>
              <a:t>).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   Molly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saam</a:t>
            </a:r>
            <a:r>
              <a:rPr lang="en-ZA" dirty="0"/>
              <a:t> met </a:t>
            </a:r>
            <a:r>
              <a:rPr lang="en-ZA" dirty="0" err="1"/>
              <a:t>haar</a:t>
            </a:r>
            <a:r>
              <a:rPr lang="en-ZA" dirty="0"/>
              <a:t> </a:t>
            </a:r>
            <a:r>
              <a:rPr lang="en-ZA" dirty="0" err="1"/>
              <a:t>vriende</a:t>
            </a:r>
            <a:r>
              <a:rPr lang="en-ZA" dirty="0"/>
              <a:t> </a:t>
            </a:r>
            <a:r>
              <a:rPr lang="en-ZA" b="1" u="sng" dirty="0"/>
              <a:t>om </a:t>
            </a:r>
            <a:r>
              <a:rPr lang="en-ZA" dirty="0"/>
              <a:t> </a:t>
            </a:r>
            <a:r>
              <a:rPr lang="en-ZA" b="1" u="sng" dirty="0" err="1"/>
              <a:t>te</a:t>
            </a:r>
            <a:r>
              <a:rPr lang="en-ZA" dirty="0"/>
              <a:t>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draf</a:t>
            </a:r>
            <a:r>
              <a:rPr lang="en-ZA" dirty="0"/>
              <a:t>.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F7141327-FA0E-49EC-BC9D-BD1CE8AA428D}"/>
              </a:ext>
            </a:extLst>
          </p:cNvPr>
          <p:cNvSpPr/>
          <p:nvPr/>
        </p:nvSpPr>
        <p:spPr>
          <a:xfrm>
            <a:off x="5625546" y="3088537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9123803-DFF3-48B9-BF0F-C6F16F7045DE}"/>
              </a:ext>
            </a:extLst>
          </p:cNvPr>
          <p:cNvSpPr/>
          <p:nvPr/>
        </p:nvSpPr>
        <p:spPr>
          <a:xfrm>
            <a:off x="5363381" y="3982459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03BE82D-1E7B-40B5-AC61-4CF28C17EB78}"/>
              </a:ext>
            </a:extLst>
          </p:cNvPr>
          <p:cNvSpPr/>
          <p:nvPr/>
        </p:nvSpPr>
        <p:spPr>
          <a:xfrm>
            <a:off x="7118720" y="3088537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1FBBEDF-3444-4DE1-8A56-EEF0E8919631}"/>
              </a:ext>
            </a:extLst>
          </p:cNvPr>
          <p:cNvSpPr/>
          <p:nvPr/>
        </p:nvSpPr>
        <p:spPr>
          <a:xfrm>
            <a:off x="7290998" y="3982459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2C9E1E-EA23-41D2-A310-A1D7331A1323}"/>
              </a:ext>
            </a:extLst>
          </p:cNvPr>
          <p:cNvSpPr/>
          <p:nvPr/>
        </p:nvSpPr>
        <p:spPr>
          <a:xfrm>
            <a:off x="5711685" y="5089201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D121191-7285-4C70-B090-F166D53A25E8}"/>
              </a:ext>
            </a:extLst>
          </p:cNvPr>
          <p:cNvSpPr/>
          <p:nvPr/>
        </p:nvSpPr>
        <p:spPr>
          <a:xfrm>
            <a:off x="5389885" y="5986850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F0DE13C-DE92-48F3-A50C-384E92B0D44F}"/>
              </a:ext>
            </a:extLst>
          </p:cNvPr>
          <p:cNvSpPr/>
          <p:nvPr/>
        </p:nvSpPr>
        <p:spPr>
          <a:xfrm>
            <a:off x="5797824" y="5986850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29A08-DDFC-4A06-BE04-495327F8E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0BB2EEF1-B0E4-46F3-84AF-1E93CBB9E030}"/>
              </a:ext>
            </a:extLst>
          </p:cNvPr>
          <p:cNvSpPr/>
          <p:nvPr/>
        </p:nvSpPr>
        <p:spPr>
          <a:xfrm>
            <a:off x="6347796" y="5089201"/>
            <a:ext cx="172278" cy="3180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01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8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</TotalTime>
  <Words>69</Words>
  <Application>Microsoft Office PowerPoint</Application>
  <PresentationFormat>Widescreen</PresentationFormat>
  <Paragraphs>20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INFINITIEWE WERKWOORDE</vt:lpstr>
      <vt:lpstr>Reëls</vt:lpstr>
      <vt:lpstr>Nog voorbeelde/more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INFINITIEWE WERKWOORDE</dc:title>
  <dc:creator>Riette Greyling</dc:creator>
  <cp:lastModifiedBy>Riette Greyling</cp:lastModifiedBy>
  <cp:revision>3</cp:revision>
  <dcterms:created xsi:type="dcterms:W3CDTF">2020-05-05T15:39:20Z</dcterms:created>
  <dcterms:modified xsi:type="dcterms:W3CDTF">2020-05-06T07:07:38Z</dcterms:modified>
</cp:coreProperties>
</file>